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7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2759D-7CEA-46AB-89CD-528FCC2ECA26}" type="datetimeFigureOut">
              <a:t>2024-08-27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4CBA2-37D9-468D-80DE-ECE942564646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44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8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51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7229" y="1664155"/>
            <a:ext cx="8971228" cy="1939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13800" b="1" dirty="0">
                <a:solidFill>
                  <a:srgbClr val="FFFFFF"/>
                </a:solidFill>
                <a:latin typeface="Fraunces" pitchFamily="34" charset="0"/>
              </a:rPr>
              <a:t>STREETREE</a:t>
            </a:r>
            <a:endParaRPr lang="en-US" sz="6707" dirty="0"/>
          </a:p>
        </p:txBody>
      </p:sp>
      <p:sp>
        <p:nvSpPr>
          <p:cNvPr id="7" name="Text 4"/>
          <p:cNvSpPr/>
          <p:nvPr/>
        </p:nvSpPr>
        <p:spPr>
          <a:xfrm>
            <a:off x="864037" y="4156472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40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9B7F51-D7DF-E3CD-995E-70883F576E6B}"/>
              </a:ext>
            </a:extLst>
          </p:cNvPr>
          <p:cNvSpPr txBox="1"/>
          <p:nvPr/>
        </p:nvSpPr>
        <p:spPr>
          <a:xfrm>
            <a:off x="637229" y="5195577"/>
            <a:ext cx="55939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류승엽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벡엔드</a:t>
            </a:r>
            <a:endParaRPr lang="en-US" altLang="ko-KR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권태우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기획 및 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프론트엔드</a:t>
            </a:r>
            <a:endParaRPr lang="en-US" altLang="ko-KR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양지민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기획 및 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프론트엔드</a:t>
            </a:r>
            <a:endParaRPr lang="en-US" altLang="ko-KR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김태인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배포</a:t>
            </a:r>
            <a:endParaRPr lang="en-US" altLang="ko-KR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2"/>
          <p:cNvSpPr/>
          <p:nvPr/>
        </p:nvSpPr>
        <p:spPr>
          <a:xfrm>
            <a:off x="864037" y="238815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프로젝트 개요</a:t>
            </a:r>
            <a:endParaRPr lang="en-US" sz="486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653433"/>
            <a:ext cx="617220" cy="6172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4517469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농업 체험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5051346"/>
            <a:ext cx="294786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도시민들에게 진정한 농촌 경험 제공</a:t>
            </a:r>
            <a:endParaRPr lang="en-US" sz="194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189" y="3653433"/>
            <a:ext cx="617220" cy="6172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82189" y="4517469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자원봉사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4182189" y="5051346"/>
            <a:ext cx="294786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지역사회와 연계한 의미 있는 활동</a:t>
            </a:r>
            <a:endParaRPr lang="en-US" sz="1944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342" y="3653433"/>
            <a:ext cx="617220" cy="61722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00342" y="4517469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청년 지원</a:t>
            </a:r>
            <a:endParaRPr lang="en-US" sz="2430" dirty="0"/>
          </a:p>
        </p:txBody>
      </p:sp>
      <p:sp>
        <p:nvSpPr>
          <p:cNvPr id="13" name="Text 8"/>
          <p:cNvSpPr/>
          <p:nvPr/>
        </p:nvSpPr>
        <p:spPr>
          <a:xfrm>
            <a:off x="7500342" y="5051346"/>
            <a:ext cx="294786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귀농 프로그램으로 청년 유입 촉진</a:t>
            </a:r>
            <a:endParaRPr lang="en-US" sz="1944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495" y="3653433"/>
            <a:ext cx="617220" cy="61722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818495" y="4517469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지역 활성화</a:t>
            </a:r>
            <a:endParaRPr lang="en-US" sz="2430" dirty="0"/>
          </a:p>
        </p:txBody>
      </p:sp>
      <p:sp>
        <p:nvSpPr>
          <p:cNvPr id="16" name="Text 10"/>
          <p:cNvSpPr/>
          <p:nvPr/>
        </p:nvSpPr>
        <p:spPr>
          <a:xfrm>
            <a:off x="10818495" y="5051346"/>
            <a:ext cx="294786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농산물 판매와 관광으로 경제 성장</a:t>
            </a:r>
            <a:endParaRPr lang="en-US" sz="1944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>
              <a:alpha val="8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1101447" y="626031"/>
            <a:ext cx="5687616" cy="710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98"/>
              </a:lnSpc>
              <a:buNone/>
            </a:pPr>
            <a:r>
              <a:rPr lang="en-US" sz="4478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프로젝트 목표</a:t>
            </a:r>
            <a:endParaRPr lang="en-US" sz="4478" dirty="0"/>
          </a:p>
        </p:txBody>
      </p:sp>
      <p:sp>
        <p:nvSpPr>
          <p:cNvPr id="7" name="Shape 4"/>
          <p:cNvSpPr/>
          <p:nvPr/>
        </p:nvSpPr>
        <p:spPr>
          <a:xfrm>
            <a:off x="1427440" y="1678186"/>
            <a:ext cx="30480" cy="5925264"/>
          </a:xfrm>
          <a:prstGeom prst="roundRect">
            <a:avLst>
              <a:gd name="adj" fmla="val 671775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Shape 5"/>
          <p:cNvSpPr/>
          <p:nvPr/>
        </p:nvSpPr>
        <p:spPr>
          <a:xfrm>
            <a:off x="1668125" y="2174677"/>
            <a:ext cx="796171" cy="30480"/>
          </a:xfrm>
          <a:prstGeom prst="roundRect">
            <a:avLst>
              <a:gd name="adj" fmla="val 671775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1186755" y="1934051"/>
            <a:ext cx="511850" cy="511850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1357491" y="2019300"/>
            <a:ext cx="170259" cy="341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7"/>
              </a:lnSpc>
              <a:buNone/>
            </a:pPr>
            <a:r>
              <a:rPr lang="en-US" sz="2687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87" dirty="0"/>
          </a:p>
        </p:txBody>
      </p:sp>
      <p:sp>
        <p:nvSpPr>
          <p:cNvPr id="11" name="Text 8"/>
          <p:cNvSpPr/>
          <p:nvPr/>
        </p:nvSpPr>
        <p:spPr>
          <a:xfrm>
            <a:off x="2693908" y="1905595"/>
            <a:ext cx="2843808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239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문화 체험</a:t>
            </a:r>
            <a:endParaRPr lang="en-US" sz="2239" dirty="0"/>
          </a:p>
        </p:txBody>
      </p:sp>
      <p:sp>
        <p:nvSpPr>
          <p:cNvPr id="12" name="Text 9"/>
          <p:cNvSpPr/>
          <p:nvPr/>
        </p:nvSpPr>
        <p:spPr>
          <a:xfrm>
            <a:off x="2693908" y="2397562"/>
            <a:ext cx="10835045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66"/>
              </a:lnSpc>
              <a:buNone/>
            </a:pPr>
            <a:r>
              <a:rPr lang="en-US" sz="179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의성 농촌 문화 직접 경험</a:t>
            </a:r>
            <a:endParaRPr lang="en-US" sz="1791" dirty="0"/>
          </a:p>
        </p:txBody>
      </p:sp>
      <p:sp>
        <p:nvSpPr>
          <p:cNvPr id="13" name="Shape 10"/>
          <p:cNvSpPr/>
          <p:nvPr/>
        </p:nvSpPr>
        <p:spPr>
          <a:xfrm>
            <a:off x="1668125" y="3712845"/>
            <a:ext cx="796171" cy="30480"/>
          </a:xfrm>
          <a:prstGeom prst="roundRect">
            <a:avLst>
              <a:gd name="adj" fmla="val 671775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1"/>
          <p:cNvSpPr/>
          <p:nvPr/>
        </p:nvSpPr>
        <p:spPr>
          <a:xfrm>
            <a:off x="1186755" y="3472220"/>
            <a:ext cx="511850" cy="511850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2"/>
          <p:cNvSpPr/>
          <p:nvPr/>
        </p:nvSpPr>
        <p:spPr>
          <a:xfrm>
            <a:off x="1331178" y="3557468"/>
            <a:ext cx="223004" cy="341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7"/>
              </a:lnSpc>
              <a:buNone/>
            </a:pPr>
            <a:r>
              <a:rPr lang="en-US" sz="2687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87" dirty="0"/>
          </a:p>
        </p:txBody>
      </p:sp>
      <p:sp>
        <p:nvSpPr>
          <p:cNvPr id="16" name="Text 13"/>
          <p:cNvSpPr/>
          <p:nvPr/>
        </p:nvSpPr>
        <p:spPr>
          <a:xfrm>
            <a:off x="2693908" y="3443764"/>
            <a:ext cx="2843808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239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경제 활성화</a:t>
            </a:r>
            <a:endParaRPr lang="en-US" sz="2239" dirty="0"/>
          </a:p>
        </p:txBody>
      </p:sp>
      <p:sp>
        <p:nvSpPr>
          <p:cNvPr id="17" name="Text 14"/>
          <p:cNvSpPr/>
          <p:nvPr/>
        </p:nvSpPr>
        <p:spPr>
          <a:xfrm>
            <a:off x="2693908" y="3935730"/>
            <a:ext cx="10835045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66"/>
              </a:lnSpc>
              <a:buNone/>
            </a:pPr>
            <a:r>
              <a:rPr lang="en-US" sz="179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지역 농산물 판매 및 관광 증대</a:t>
            </a:r>
            <a:endParaRPr lang="en-US" sz="1791" dirty="0"/>
          </a:p>
        </p:txBody>
      </p:sp>
      <p:sp>
        <p:nvSpPr>
          <p:cNvPr id="18" name="Shape 15"/>
          <p:cNvSpPr/>
          <p:nvPr/>
        </p:nvSpPr>
        <p:spPr>
          <a:xfrm>
            <a:off x="1668125" y="5251013"/>
            <a:ext cx="796171" cy="30480"/>
          </a:xfrm>
          <a:prstGeom prst="roundRect">
            <a:avLst>
              <a:gd name="adj" fmla="val 671775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6"/>
          <p:cNvSpPr/>
          <p:nvPr/>
        </p:nvSpPr>
        <p:spPr>
          <a:xfrm>
            <a:off x="1186755" y="5010388"/>
            <a:ext cx="511850" cy="511850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Text 17"/>
          <p:cNvSpPr/>
          <p:nvPr/>
        </p:nvSpPr>
        <p:spPr>
          <a:xfrm>
            <a:off x="1339632" y="5095637"/>
            <a:ext cx="206097" cy="341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7"/>
              </a:lnSpc>
              <a:buNone/>
            </a:pPr>
            <a:r>
              <a:rPr lang="en-US" sz="2687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687" dirty="0"/>
          </a:p>
        </p:txBody>
      </p:sp>
      <p:sp>
        <p:nvSpPr>
          <p:cNvPr id="21" name="Text 18"/>
          <p:cNvSpPr/>
          <p:nvPr/>
        </p:nvSpPr>
        <p:spPr>
          <a:xfrm>
            <a:off x="2693908" y="4981932"/>
            <a:ext cx="2843808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239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청년 유치</a:t>
            </a:r>
            <a:endParaRPr lang="en-US" sz="2239" dirty="0"/>
          </a:p>
        </p:txBody>
      </p:sp>
      <p:sp>
        <p:nvSpPr>
          <p:cNvPr id="22" name="Text 19"/>
          <p:cNvSpPr/>
          <p:nvPr/>
        </p:nvSpPr>
        <p:spPr>
          <a:xfrm>
            <a:off x="2693908" y="5473898"/>
            <a:ext cx="10835045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66"/>
              </a:lnSpc>
              <a:buNone/>
            </a:pPr>
            <a:r>
              <a:rPr lang="en-US" sz="179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청년 창업 지원 및 귀농 촉진</a:t>
            </a:r>
            <a:endParaRPr lang="en-US" sz="1791" dirty="0"/>
          </a:p>
        </p:txBody>
      </p:sp>
      <p:sp>
        <p:nvSpPr>
          <p:cNvPr id="23" name="Shape 20"/>
          <p:cNvSpPr/>
          <p:nvPr/>
        </p:nvSpPr>
        <p:spPr>
          <a:xfrm>
            <a:off x="1668125" y="6789182"/>
            <a:ext cx="796171" cy="30480"/>
          </a:xfrm>
          <a:prstGeom prst="roundRect">
            <a:avLst>
              <a:gd name="adj" fmla="val 671775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4" name="Shape 21"/>
          <p:cNvSpPr/>
          <p:nvPr/>
        </p:nvSpPr>
        <p:spPr>
          <a:xfrm>
            <a:off x="1186755" y="6548557"/>
            <a:ext cx="511850" cy="511850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Text 22"/>
          <p:cNvSpPr/>
          <p:nvPr/>
        </p:nvSpPr>
        <p:spPr>
          <a:xfrm>
            <a:off x="1326773" y="6633805"/>
            <a:ext cx="231815" cy="341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7"/>
              </a:lnSpc>
              <a:buNone/>
            </a:pPr>
            <a:r>
              <a:rPr lang="en-US" sz="2687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4</a:t>
            </a:r>
            <a:endParaRPr lang="en-US" sz="2687" dirty="0"/>
          </a:p>
        </p:txBody>
      </p:sp>
      <p:sp>
        <p:nvSpPr>
          <p:cNvPr id="26" name="Text 23"/>
          <p:cNvSpPr/>
          <p:nvPr/>
        </p:nvSpPr>
        <p:spPr>
          <a:xfrm>
            <a:off x="2693908" y="6520101"/>
            <a:ext cx="2843808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239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고용 창출</a:t>
            </a:r>
            <a:endParaRPr lang="en-US" sz="2239" dirty="0"/>
          </a:p>
        </p:txBody>
      </p:sp>
      <p:sp>
        <p:nvSpPr>
          <p:cNvPr id="27" name="Text 24"/>
          <p:cNvSpPr/>
          <p:nvPr/>
        </p:nvSpPr>
        <p:spPr>
          <a:xfrm>
            <a:off x="2693908" y="7012067"/>
            <a:ext cx="10835045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66"/>
              </a:lnSpc>
              <a:buNone/>
            </a:pPr>
            <a:r>
              <a:rPr lang="en-US" sz="179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지역 주민 일자리 확대</a:t>
            </a:r>
            <a:endParaRPr lang="en-US" sz="179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864037" y="199786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주요 기능</a:t>
            </a:r>
            <a:endParaRPr lang="en-US" sz="4860" dirty="0"/>
          </a:p>
        </p:txBody>
      </p:sp>
      <p:sp>
        <p:nvSpPr>
          <p:cNvPr id="7" name="Shape 4"/>
          <p:cNvSpPr/>
          <p:nvPr/>
        </p:nvSpPr>
        <p:spPr>
          <a:xfrm>
            <a:off x="864037" y="3139678"/>
            <a:ext cx="6327815" cy="142255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1110853" y="338649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농업 체험 예약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110853" y="3920371"/>
            <a:ext cx="583418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다양한 농촌 활동 체험 기회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7438668" y="3139678"/>
            <a:ext cx="6327815" cy="142255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7685484" y="338649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자원봉사 신청</a:t>
            </a:r>
            <a:endParaRPr lang="en-US" sz="2430" dirty="0"/>
          </a:p>
        </p:txBody>
      </p:sp>
      <p:sp>
        <p:nvSpPr>
          <p:cNvPr id="12" name="Text 9"/>
          <p:cNvSpPr/>
          <p:nvPr/>
        </p:nvSpPr>
        <p:spPr>
          <a:xfrm>
            <a:off x="7685484" y="3920371"/>
            <a:ext cx="583418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지역사회 기여 활동 참여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1110853" y="505587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/>
              <a:t>AI </a:t>
            </a:r>
            <a:r>
              <a:rPr lang="ko-KR" altLang="en-US" sz="2430" dirty="0"/>
              <a:t>분석</a:t>
            </a:r>
            <a:endParaRPr lang="en-US" sz="2430" dirty="0"/>
          </a:p>
        </p:txBody>
      </p:sp>
      <p:sp>
        <p:nvSpPr>
          <p:cNvPr id="15" name="Text 12"/>
          <p:cNvSpPr/>
          <p:nvPr/>
        </p:nvSpPr>
        <p:spPr>
          <a:xfrm>
            <a:off x="1110853" y="5589746"/>
            <a:ext cx="583418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1944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날짜를 분석하여 체험하기 좋은 날짜 추천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864037" y="207954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농업 체험 예약</a:t>
            </a:r>
            <a:endParaRPr lang="en-US" sz="486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3221355"/>
            <a:ext cx="3225522" cy="9875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10853" y="4579144"/>
            <a:ext cx="273188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 err="1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체험</a:t>
            </a:r>
            <a:r>
              <a:rPr 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</a:t>
            </a:r>
            <a:r>
              <a:rPr lang="en-US" sz="2430" b="1" dirty="0" err="1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선택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110853" y="5113020"/>
            <a:ext cx="27318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다양한 </a:t>
            </a:r>
            <a:r>
              <a:rPr lang="en-US" sz="1944" dirty="0" err="1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농업</a:t>
            </a:r>
            <a:r>
              <a:rPr 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944" dirty="0" err="1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활동</a:t>
            </a:r>
            <a:r>
              <a:rPr 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중 </a:t>
            </a:r>
            <a:r>
              <a:rPr lang="en-US" sz="1944" dirty="0" err="1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선택</a:t>
            </a:r>
            <a:endParaRPr lang="en-US" sz="1944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559" y="3221355"/>
            <a:ext cx="3225641" cy="9875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336375" y="4579144"/>
            <a:ext cx="27320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날짜 지정</a:t>
            </a:r>
            <a:endParaRPr lang="en-US" sz="2430" dirty="0"/>
          </a:p>
        </p:txBody>
      </p:sp>
      <p:sp>
        <p:nvSpPr>
          <p:cNvPr id="12" name="Text 7"/>
          <p:cNvSpPr/>
          <p:nvPr/>
        </p:nvSpPr>
        <p:spPr>
          <a:xfrm>
            <a:off x="4336375" y="5113020"/>
            <a:ext cx="273200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원하는 날짜와 시간 선택</a:t>
            </a:r>
            <a:endParaRPr lang="en-US" sz="1944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221355"/>
            <a:ext cx="3225522" cy="98750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62017" y="4579144"/>
            <a:ext cx="273188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정보 입력</a:t>
            </a:r>
            <a:endParaRPr lang="en-US" sz="2430" dirty="0"/>
          </a:p>
        </p:txBody>
      </p:sp>
      <p:sp>
        <p:nvSpPr>
          <p:cNvPr id="15" name="Text 9"/>
          <p:cNvSpPr/>
          <p:nvPr/>
        </p:nvSpPr>
        <p:spPr>
          <a:xfrm>
            <a:off x="7562017" y="5113020"/>
            <a:ext cx="273188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참가자 정보 및 요구사항 입력</a:t>
            </a:r>
            <a:endParaRPr lang="en-US" sz="1944" dirty="0"/>
          </a:p>
        </p:txBody>
      </p:sp>
      <p:sp>
        <p:nvSpPr>
          <p:cNvPr id="17" name="Text 10"/>
          <p:cNvSpPr/>
          <p:nvPr/>
        </p:nvSpPr>
        <p:spPr>
          <a:xfrm>
            <a:off x="10787539" y="4579144"/>
            <a:ext cx="27320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endParaRPr lang="en-US" sz="243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864037" y="207954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ko-KR" altLang="en-US" sz="4860" b="1" dirty="0">
                <a:solidFill>
                  <a:srgbClr val="FFFFFF"/>
                </a:solidFill>
                <a:latin typeface="Fraunces" pitchFamily="34" charset="0"/>
              </a:rPr>
              <a:t>자원봉사 신청</a:t>
            </a:r>
            <a:endParaRPr lang="en-US" sz="486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3221355"/>
            <a:ext cx="3225522" cy="9875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10853" y="4579144"/>
            <a:ext cx="273188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ko-KR" alt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봉사 활동</a:t>
            </a:r>
            <a:r>
              <a:rPr 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 선택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110853" y="5113020"/>
            <a:ext cx="27318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 err="1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다양한</a:t>
            </a:r>
            <a:r>
              <a:rPr 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봉사</a:t>
            </a:r>
            <a:r>
              <a:rPr 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활동 중 선택</a:t>
            </a:r>
            <a:endParaRPr lang="en-US" sz="1944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559" y="3221355"/>
            <a:ext cx="3225641" cy="9875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336375" y="4579144"/>
            <a:ext cx="27320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날짜 지정</a:t>
            </a:r>
            <a:endParaRPr lang="en-US" sz="2430" dirty="0"/>
          </a:p>
        </p:txBody>
      </p:sp>
      <p:sp>
        <p:nvSpPr>
          <p:cNvPr id="12" name="Text 7"/>
          <p:cNvSpPr/>
          <p:nvPr/>
        </p:nvSpPr>
        <p:spPr>
          <a:xfrm>
            <a:off x="4336375" y="5113020"/>
            <a:ext cx="273200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원하는 날짜와 시간 선택</a:t>
            </a:r>
            <a:endParaRPr lang="en-US" sz="1944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221355"/>
            <a:ext cx="3225522" cy="98750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62017" y="4579144"/>
            <a:ext cx="273188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정보 입력</a:t>
            </a:r>
            <a:endParaRPr lang="en-US" sz="2430" dirty="0"/>
          </a:p>
        </p:txBody>
      </p:sp>
      <p:sp>
        <p:nvSpPr>
          <p:cNvPr id="15" name="Text 9"/>
          <p:cNvSpPr/>
          <p:nvPr/>
        </p:nvSpPr>
        <p:spPr>
          <a:xfrm>
            <a:off x="7562017" y="5113020"/>
            <a:ext cx="273188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 err="1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참가자</a:t>
            </a:r>
            <a:r>
              <a:rPr 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944" dirty="0" err="1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정보</a:t>
            </a:r>
            <a:endParaRPr lang="en-US" sz="1944" dirty="0"/>
          </a:p>
        </p:txBody>
      </p:sp>
      <p:sp>
        <p:nvSpPr>
          <p:cNvPr id="17" name="Text 10"/>
          <p:cNvSpPr/>
          <p:nvPr/>
        </p:nvSpPr>
        <p:spPr>
          <a:xfrm>
            <a:off x="10787539" y="4579144"/>
            <a:ext cx="27320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8" name="Text 11"/>
          <p:cNvSpPr/>
          <p:nvPr/>
        </p:nvSpPr>
        <p:spPr>
          <a:xfrm>
            <a:off x="10787539" y="5113020"/>
            <a:ext cx="273200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3298375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Text 3"/>
          <p:cNvSpPr/>
          <p:nvPr/>
        </p:nvSpPr>
        <p:spPr>
          <a:xfrm>
            <a:off x="864037" y="207954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ko-KR" altLang="en-US" sz="4860" b="1" dirty="0">
                <a:solidFill>
                  <a:srgbClr val="FFFFFF"/>
                </a:solidFill>
                <a:latin typeface="Fraunces" pitchFamily="34" charset="0"/>
              </a:rPr>
              <a:t>커뮤니티</a:t>
            </a:r>
            <a:r>
              <a:rPr lang="en-US" altLang="ko-KR" sz="4860" b="1" dirty="0">
                <a:solidFill>
                  <a:srgbClr val="FFFFFF"/>
                </a:solidFill>
                <a:latin typeface="Fraunces" pitchFamily="34" charset="0"/>
              </a:rPr>
              <a:t>&amp;</a:t>
            </a:r>
            <a:r>
              <a:rPr lang="ko-KR" altLang="en-US" sz="4860" b="1" dirty="0">
                <a:solidFill>
                  <a:srgbClr val="FFFFFF"/>
                </a:solidFill>
                <a:latin typeface="Fraunces" pitchFamily="34" charset="0"/>
              </a:rPr>
              <a:t>소통</a:t>
            </a:r>
            <a:endParaRPr lang="en-US" sz="486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52" y="3221355"/>
            <a:ext cx="3225522" cy="9875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10853" y="4579144"/>
            <a:ext cx="273188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ko-KR" altLang="en-US" sz="2430" b="1" dirty="0">
                <a:solidFill>
                  <a:srgbClr val="FFFFFF"/>
                </a:solidFill>
                <a:latin typeface="Fraunces" pitchFamily="34" charset="0"/>
              </a:rPr>
              <a:t>리뷰 분석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110853" y="5113020"/>
            <a:ext cx="27318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</a:rPr>
              <a:t>체험</a:t>
            </a:r>
            <a:r>
              <a:rPr lang="en-US" altLang="ko-KR" sz="1944" dirty="0">
                <a:solidFill>
                  <a:srgbClr val="FFFFFF"/>
                </a:solidFill>
                <a:latin typeface="Nobile" pitchFamily="34" charset="0"/>
              </a:rPr>
              <a:t>/</a:t>
            </a: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</a:rPr>
              <a:t>봉사 활동 리뷰 분석</a:t>
            </a:r>
            <a:endParaRPr lang="en-US" sz="1944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559" y="3221355"/>
            <a:ext cx="3225641" cy="9875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336375" y="4579144"/>
            <a:ext cx="27320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날</a:t>
            </a:r>
            <a:r>
              <a:rPr lang="ko-KR" alt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씨 분석</a:t>
            </a:r>
            <a:endParaRPr lang="en-US" sz="2430" dirty="0"/>
          </a:p>
        </p:txBody>
      </p:sp>
      <p:sp>
        <p:nvSpPr>
          <p:cNvPr id="12" name="Text 7"/>
          <p:cNvSpPr/>
          <p:nvPr/>
        </p:nvSpPr>
        <p:spPr>
          <a:xfrm>
            <a:off x="4336374" y="5113020"/>
            <a:ext cx="2978825" cy="7900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체험</a:t>
            </a:r>
            <a:r>
              <a:rPr lang="en-US" altLang="ko-KR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/</a:t>
            </a: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봉사 활동하기 좋은</a:t>
            </a:r>
            <a:endParaRPr lang="en-US" altLang="ko-KR" sz="1944" dirty="0">
              <a:solidFill>
                <a:srgbClr val="FFFFFF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0" indent="0" algn="l">
              <a:lnSpc>
                <a:spcPts val="3110"/>
              </a:lnSpc>
              <a:buNone/>
            </a:pP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</a:rPr>
              <a:t>날씨 분서</a:t>
            </a:r>
            <a:endParaRPr lang="en-US" sz="1944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221355"/>
            <a:ext cx="3225522" cy="98750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62017" y="4579144"/>
            <a:ext cx="273188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ko-KR" altLang="en-US" sz="2430" dirty="0">
                <a:solidFill>
                  <a:schemeClr val="bg1"/>
                </a:solidFill>
              </a:rPr>
              <a:t>추천</a:t>
            </a:r>
            <a:r>
              <a:rPr lang="en-US" altLang="ko-KR" sz="2430" dirty="0">
                <a:solidFill>
                  <a:schemeClr val="bg1"/>
                </a:solidFill>
              </a:rPr>
              <a:t>	</a:t>
            </a:r>
            <a:endParaRPr lang="en-US" sz="2430" dirty="0">
              <a:solidFill>
                <a:schemeClr val="bg1"/>
              </a:solidFill>
            </a:endParaRPr>
          </a:p>
        </p:txBody>
      </p:sp>
      <p:sp>
        <p:nvSpPr>
          <p:cNvPr id="15" name="Text 9"/>
          <p:cNvSpPr/>
          <p:nvPr/>
        </p:nvSpPr>
        <p:spPr>
          <a:xfrm>
            <a:off x="7562017" y="5113020"/>
            <a:ext cx="273188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ko-KR" altLang="en-US" sz="1944" dirty="0" err="1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분석후</a:t>
            </a: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순위대로 추천</a:t>
            </a:r>
            <a:endParaRPr lang="en-US" sz="1944" dirty="0"/>
          </a:p>
        </p:txBody>
      </p:sp>
      <p:sp>
        <p:nvSpPr>
          <p:cNvPr id="17" name="Text 10"/>
          <p:cNvSpPr/>
          <p:nvPr/>
        </p:nvSpPr>
        <p:spPr>
          <a:xfrm>
            <a:off x="10787539" y="4579144"/>
            <a:ext cx="27320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8" name="Text 11"/>
          <p:cNvSpPr/>
          <p:nvPr/>
        </p:nvSpPr>
        <p:spPr>
          <a:xfrm>
            <a:off x="10787539" y="5113020"/>
            <a:ext cx="273200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8B789E-31B6-029C-5124-EE377C7417E0}"/>
              </a:ext>
            </a:extLst>
          </p:cNvPr>
          <p:cNvSpPr/>
          <p:nvPr/>
        </p:nvSpPr>
        <p:spPr>
          <a:xfrm>
            <a:off x="-1905000" y="-685800"/>
            <a:ext cx="19621500" cy="95440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864964-2764-9FAD-04C0-88D19FFD801E}"/>
              </a:ext>
            </a:extLst>
          </p:cNvPr>
          <p:cNvSpPr txBox="1"/>
          <p:nvPr/>
        </p:nvSpPr>
        <p:spPr>
          <a:xfrm>
            <a:off x="1488936" y="2223820"/>
            <a:ext cx="148780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9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33767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182</Words>
  <Application>Microsoft Office PowerPoint</Application>
  <PresentationFormat>사용자 지정</PresentationFormat>
  <Paragraphs>64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Fraunces</vt:lpstr>
      <vt:lpstr>HY헤드라인M</vt:lpstr>
      <vt:lpstr>Nobile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권태우</cp:lastModifiedBy>
  <cp:revision>14</cp:revision>
  <dcterms:created xsi:type="dcterms:W3CDTF">2024-08-24T01:47:57Z</dcterms:created>
  <dcterms:modified xsi:type="dcterms:W3CDTF">2024-08-27T02:47:39Z</dcterms:modified>
</cp:coreProperties>
</file>